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3" r:id="rId5"/>
    <p:sldId id="264" r:id="rId6"/>
    <p:sldId id="266" r:id="rId7"/>
    <p:sldId id="260" r:id="rId8"/>
    <p:sldId id="257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5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88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3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3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0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77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6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6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61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99FF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29A0F-4ED3-455E-A212-387A3CF26B32}" type="datetimeFigureOut">
              <a:rPr lang="en-GB" smtClean="0"/>
              <a:t>23/01/2022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E493-A064-4648-B3F5-887AD9E6B9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0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ncounteredu.com/multimedia/images/life-cycle-of-a-plastic-bottle" TargetMode="Externa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ncounteredu.com/multimedia/images/how-are-plastic-bottles-mad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_6xlNyWPpB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9621" y="1960590"/>
            <a:ext cx="83667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WHERE DOES PLASTIC COME FROM AND WHERE DOES IT GO?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pic>
        <p:nvPicPr>
          <p:cNvPr id="7" name="Picture 6" descr="Plastic Clever Schools - Primary | Teaching Resourc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531" y="221494"/>
            <a:ext cx="1603828" cy="1293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3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1069" y="310155"/>
            <a:ext cx="704384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dirty="0" smtClean="0">
                <a:latin typeface="Comic Sans MS" panose="030F0702030302020204" pitchFamily="66" charset="0"/>
              </a:rPr>
              <a:t>PLASTIC BOTTLES</a:t>
            </a:r>
          </a:p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 bottles are one of the largest contributors to the single-use plastic found on our beaches and in our oceans.</a:t>
            </a:r>
          </a:p>
          <a:p>
            <a:pPr algn="ctr"/>
            <a:endParaRPr lang="en-GB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According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to environmental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scientists, by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2050, there will be more plastic in the oceans than there are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fish.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But how does it end up there?   </a:t>
            </a:r>
            <a:endParaRPr lang="en-GB" sz="9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Maldives, Maafushi, Sea, Va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05" y="3473414"/>
            <a:ext cx="3094952" cy="2063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7511143" y="2416629"/>
            <a:ext cx="1946366" cy="1724297"/>
          </a:xfrm>
          <a:prstGeom prst="wedgeEllipseCallout">
            <a:avLst>
              <a:gd name="adj1" fmla="val -95498"/>
              <a:gd name="adj2" fmla="val 2172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Where do plastic bottles come from? 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588053" y="2222614"/>
            <a:ext cx="1946366" cy="1724297"/>
          </a:xfrm>
          <a:prstGeom prst="wedgeEllipseCallout">
            <a:avLst>
              <a:gd name="adj1" fmla="val 87456"/>
              <a:gd name="adj2" fmla="val 3642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How are plastic bottles made?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7035945" y="4701046"/>
            <a:ext cx="2113279" cy="1820119"/>
          </a:xfrm>
          <a:prstGeom prst="wedgeEllipseCallout">
            <a:avLst>
              <a:gd name="adj1" fmla="val -68165"/>
              <a:gd name="adj2" fmla="val -5010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What are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plastic bottles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made from? 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746431" y="4551687"/>
            <a:ext cx="2183104" cy="1970057"/>
          </a:xfrm>
          <a:prstGeom prst="wedgeEllipseCallout">
            <a:avLst>
              <a:gd name="adj1" fmla="val 71718"/>
              <a:gd name="adj2" fmla="val -5083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What happens when they are no longer needed?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5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158" y="652512"/>
            <a:ext cx="923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THE LIFE CYCLE OF A PLASTIC BOTTLE</a:t>
            </a:r>
          </a:p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From oil rig to plastic waste.</a:t>
            </a:r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27" b="99642" l="167" r="99332">
                        <a14:foregroundMark x1="3840" y1="66129" x2="9516" y2="93907"/>
                        <a14:foregroundMark x1="6010" y1="10394" x2="10351" y2="12903"/>
                        <a14:foregroundMark x1="29549" y1="29032" x2="78798" y2="81541"/>
                        <a14:foregroundMark x1="19699" y1="61290" x2="70451" y2="77419"/>
                        <a14:foregroundMark x1="88481" y1="67025" x2="89983" y2="77957"/>
                        <a14:foregroundMark x1="64107" y1="27419" x2="78297" y2="41577"/>
                        <a14:foregroundMark x1="32220" y1="80108" x2="40902" y2="88172"/>
                        <a14:foregroundMark x1="15526" y1="91756" x2="29382" y2="90860"/>
                        <a14:foregroundMark x1="33222" y1="97133" x2="59432" y2="97670"/>
                        <a14:foregroundMark x1="68781" y1="96057" x2="86644" y2="97312"/>
                        <a14:foregroundMark x1="7846" y1="16129" x2="8347" y2="8423"/>
                      </a14:backgroundRemoval>
                    </a14:imgEffect>
                  </a14:imgLayer>
                </a14:imgProps>
              </a:ext>
            </a:extLst>
          </a:blip>
          <a:srcRect t="4308" b="6147"/>
          <a:stretch/>
        </p:blipFill>
        <p:spPr>
          <a:xfrm>
            <a:off x="183752" y="1704811"/>
            <a:ext cx="6051286" cy="5047724"/>
          </a:xfrm>
          <a:prstGeom prst="rect">
            <a:avLst/>
          </a:prstGeom>
        </p:spPr>
      </p:pic>
      <p:pic>
        <p:nvPicPr>
          <p:cNvPr id="8" name="Picture 6" descr="Sticky Note, Note, Blank, Memo, Paper, Thumbtac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encilGrayscale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566" y="2577245"/>
            <a:ext cx="2756574" cy="319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49338" y="3374136"/>
            <a:ext cx="2021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Click the image to use Common </a:t>
            </a:r>
            <a:r>
              <a:rPr lang="en-GB" dirty="0" smtClean="0">
                <a:latin typeface="Comic Sans MS" panose="030F0702030302020204" pitchFamily="66" charset="0"/>
              </a:rPr>
              <a:t>Seas’ </a:t>
            </a:r>
            <a:r>
              <a:rPr lang="en-GB" dirty="0" smtClean="0">
                <a:latin typeface="Comic Sans MS" panose="030F0702030302020204" pitchFamily="66" charset="0"/>
              </a:rPr>
              <a:t>interactive diagram to investigate the journey of a plastic bottle. </a:t>
            </a:r>
            <a:endParaRPr lang="en-GB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852" y="652512"/>
            <a:ext cx="890429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3600" dirty="0" smtClean="0">
                <a:latin typeface="Comic Sans MS" panose="030F0702030302020204" pitchFamily="66" charset="0"/>
              </a:rPr>
              <a:t>HOW PLASTIC BOTTLES ARE MADE</a:t>
            </a:r>
          </a:p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A staggering 500 billion bottles are bought each year across the world. </a:t>
            </a:r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89" y="2219075"/>
            <a:ext cx="5596759" cy="3787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Sticky Note, Note, Blank, Memo, Paper, Thumbta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273" y="2584835"/>
            <a:ext cx="2421821" cy="280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072991" y="3343962"/>
            <a:ext cx="2021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Find out how plastic bottles are made in just four steps.</a:t>
            </a:r>
            <a:endParaRPr lang="en-GB" sz="6000" dirty="0">
              <a:latin typeface="Comic Sans MS" panose="030F0702030302020204" pitchFamily="66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33555" flipH="1">
            <a:off x="5514968" y="3812887"/>
            <a:ext cx="1461347" cy="47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2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48" y="669829"/>
            <a:ext cx="883310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3600" dirty="0" smtClean="0">
                <a:latin typeface="Comic Sans MS" panose="030F0702030302020204" pitchFamily="66" charset="0"/>
              </a:rPr>
              <a:t>WHAT HAPPENS TO OUR PLASTIC?</a:t>
            </a:r>
          </a:p>
          <a:p>
            <a:pPr algn="ctr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Watch the TED Ed video to find out</a:t>
            </a:r>
            <a:endParaRPr lang="en-GB" sz="2400" dirty="0" smtClean="0">
              <a:latin typeface="Comic Sans MS" panose="030F0702030302020204" pitchFamily="66" charset="0"/>
            </a:endParaRPr>
          </a:p>
        </p:txBody>
      </p:sp>
      <p:pic>
        <p:nvPicPr>
          <p:cNvPr id="9" name="_6xlNyWPpB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09776" y="2253709"/>
            <a:ext cx="6886448" cy="387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From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2096" y="585190"/>
            <a:ext cx="5321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WHAT HAPPENS TO OUR PLASTIC?</a:t>
            </a:r>
            <a:endParaRPr lang="en-GB" sz="2400" dirty="0" smtClean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Red Cross Project, Bagio, Phillipines, Landfi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7" t="-214" r="8667" b="214"/>
          <a:stretch/>
        </p:blipFill>
        <p:spPr bwMode="auto">
          <a:xfrm>
            <a:off x="371856" y="2253708"/>
            <a:ext cx="2880000" cy="28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9667" r="13667"/>
          <a:stretch/>
        </p:blipFill>
        <p:spPr>
          <a:xfrm>
            <a:off x="3513000" y="2253708"/>
            <a:ext cx="2880000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100" t="533" r="12900" b="-533"/>
          <a:stretch/>
        </p:blipFill>
        <p:spPr>
          <a:xfrm>
            <a:off x="6654144" y="2253708"/>
            <a:ext cx="2880000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722376" y="5298072"/>
            <a:ext cx="2178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1</a:t>
            </a:r>
          </a:p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Landfill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3520" y="5292624"/>
            <a:ext cx="2178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2</a:t>
            </a:r>
          </a:p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Pollution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4664" y="5298072"/>
            <a:ext cx="2178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3</a:t>
            </a:r>
          </a:p>
          <a:p>
            <a:pPr algn="ctr"/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Recycled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0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464" y="117000"/>
            <a:ext cx="9575072" cy="66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31075" y="270842"/>
            <a:ext cx="7043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IMAGE CREDITS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405351"/>
              </p:ext>
            </p:extLst>
          </p:nvPr>
        </p:nvGraphicFramePr>
        <p:xfrm>
          <a:off x="738939" y="1284144"/>
          <a:ext cx="8428117" cy="5212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652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Slide(s)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Photo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Plastic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bottles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pasja1000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via </a:t>
                      </a:r>
                      <a:r>
                        <a:rPr lang="en-US" sz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Plastic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bin bags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Common Seas / Encounter Edu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Landfill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MariaGullestrup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Polluted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beach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adege</a:t>
                      </a:r>
                      <a:r>
                        <a:rPr lang="en-US" sz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Recycled bottles</a:t>
                      </a: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 Hans</a:t>
                      </a:r>
                      <a:r>
                        <a:rPr lang="en-US" sz="1200" baseline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via </a:t>
                      </a:r>
                      <a:r>
                        <a:rPr lang="en-US" sz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Pixabay</a:t>
                      </a: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455472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2077842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16374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6073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7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07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496</TotalTime>
  <Words>225</Words>
  <Application>Microsoft Office PowerPoint</Application>
  <PresentationFormat>A4 Paper (210x297 mm)</PresentationFormat>
  <Paragraphs>46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Allyce</dc:creator>
  <cp:lastModifiedBy>Allyce</cp:lastModifiedBy>
  <cp:revision>42</cp:revision>
  <dcterms:created xsi:type="dcterms:W3CDTF">2021-11-02T19:40:07Z</dcterms:created>
  <dcterms:modified xsi:type="dcterms:W3CDTF">2022-01-23T19:50:45Z</dcterms:modified>
</cp:coreProperties>
</file>