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63" r:id="rId5"/>
    <p:sldId id="264" r:id="rId6"/>
    <p:sldId id="260" r:id="rId7"/>
    <p:sldId id="257" r:id="rId8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33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7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52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88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637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838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007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774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68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96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611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8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99FF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50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counteredu.com/multimedia/images/why-is-plastic-so-fantastic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NK6zt3bLPA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4" y="117000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585310" y="1859339"/>
            <a:ext cx="67353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>
                <a:latin typeface="Comic Sans MS" panose="030F0702030302020204" pitchFamily="66" charset="0"/>
              </a:rPr>
              <a:t>WHY IS PLASTIC SO FANTASTIC?</a:t>
            </a:r>
            <a:endParaRPr lang="en-GB" sz="6600" dirty="0">
              <a:latin typeface="Comic Sans MS" panose="030F0702030302020204" pitchFamily="66" charset="0"/>
            </a:endParaRPr>
          </a:p>
        </p:txBody>
      </p:sp>
      <p:pic>
        <p:nvPicPr>
          <p:cNvPr id="7" name="Picture 6" descr="Plastic Clever Schools - Primary | Teaching Resource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531" y="221494"/>
            <a:ext cx="1603828" cy="12937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433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3" y="87260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0102" y="570493"/>
            <a:ext cx="77257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latin typeface="Comic Sans MS" panose="030F0702030302020204" pitchFamily="66" charset="0"/>
              </a:rPr>
              <a:t>WHAT DO WE KNOW ABOUT PLASTIC?</a:t>
            </a:r>
            <a:endParaRPr lang="en-GB" sz="4400" dirty="0">
              <a:latin typeface="Comic Sans MS" panose="030F0702030302020204" pitchFamily="66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55429" y="4975375"/>
            <a:ext cx="237977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Plastic can be moulded in to almost any shape.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656" r="17656"/>
          <a:stretch/>
        </p:blipFill>
        <p:spPr>
          <a:xfrm>
            <a:off x="3692998" y="2382319"/>
            <a:ext cx="2520000" cy="25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738056" y="4951653"/>
            <a:ext cx="265393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Plastic is an incredibly versatile material created by humans. 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3555903" y="4974545"/>
            <a:ext cx="279419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It is very strong and efficient in resisting temperature changes.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0332" t="222" r="5188" b="-222"/>
          <a:stretch/>
        </p:blipFill>
        <p:spPr>
          <a:xfrm>
            <a:off x="805023" y="2382319"/>
            <a:ext cx="2520000" cy="25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hild'S Toy, Colorful, Isolated, Whit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973" y="2382319"/>
            <a:ext cx="2509500" cy="2520000"/>
          </a:xfrm>
          <a:prstGeom prst="ellipse">
            <a:avLst/>
          </a:prstGeom>
          <a:ln>
            <a:solidFill>
              <a:schemeClr val="tx1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07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4" y="127909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" name="TextBox 5"/>
          <p:cNvSpPr txBox="1"/>
          <p:nvPr/>
        </p:nvSpPr>
        <p:spPr>
          <a:xfrm>
            <a:off x="1090102" y="570493"/>
            <a:ext cx="77257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latin typeface="Comic Sans MS" panose="030F0702030302020204" pitchFamily="66" charset="0"/>
              </a:rPr>
              <a:t>PLASTIC IN SCIENCE</a:t>
            </a:r>
            <a:endParaRPr lang="en-GB" sz="4400" dirty="0">
              <a:latin typeface="Comic Sans MS" panose="030F0702030302020204" pitchFamily="66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307375" y="1339934"/>
            <a:ext cx="72912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We use plastic for many different reasons in every day life however it’s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also vital in many scientific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endeavours.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473" t="-213" r="29757" b="213"/>
          <a:stretch/>
        </p:blipFill>
        <p:spPr>
          <a:xfrm>
            <a:off x="408375" y="2231511"/>
            <a:ext cx="3117863" cy="31178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381" t="214" r="16953" b="-214"/>
          <a:stretch/>
        </p:blipFill>
        <p:spPr>
          <a:xfrm>
            <a:off x="5831007" y="4722051"/>
            <a:ext cx="1844996" cy="18449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4540" t="-1561" r="31398" b="1561"/>
          <a:stretch/>
        </p:blipFill>
        <p:spPr>
          <a:xfrm>
            <a:off x="4002932" y="2231512"/>
            <a:ext cx="2630455" cy="26304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1071" t="571" r="13929" b="-571"/>
          <a:stretch/>
        </p:blipFill>
        <p:spPr>
          <a:xfrm>
            <a:off x="2836214" y="4597801"/>
            <a:ext cx="2116786" cy="21167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" name="Group 8"/>
          <p:cNvGrpSpPr/>
          <p:nvPr/>
        </p:nvGrpSpPr>
        <p:grpSpPr>
          <a:xfrm>
            <a:off x="7445830" y="2109375"/>
            <a:ext cx="2076993" cy="2551121"/>
            <a:chOff x="7445830" y="2109375"/>
            <a:chExt cx="2076993" cy="2551121"/>
          </a:xfrm>
        </p:grpSpPr>
        <p:pic>
          <p:nvPicPr>
            <p:cNvPr id="12" name="Picture 6" descr="Sticky Note, Note, Blank, Memo, Paper, Thumbtack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encilGrayscale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5830" y="2109375"/>
              <a:ext cx="2076993" cy="2551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>
              <a:hlinkClick r:id="rId6"/>
            </p:cNvPr>
            <p:cNvSpPr txBox="1"/>
            <p:nvPr/>
          </p:nvSpPr>
          <p:spPr>
            <a:xfrm>
              <a:off x="7739002" y="2629904"/>
              <a:ext cx="149064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Comic Sans MS" panose="030F0702030302020204" pitchFamily="66" charset="0"/>
                </a:rPr>
                <a:t>Click here to take a </a:t>
              </a:r>
              <a:r>
                <a:rPr lang="en-GB" sz="1400" dirty="0" smtClean="0">
                  <a:latin typeface="Comic Sans MS" panose="030F0702030302020204" pitchFamily="66" charset="0"/>
                </a:rPr>
                <a:t>look </a:t>
              </a:r>
              <a:r>
                <a:rPr lang="en-GB" sz="1400" dirty="0" smtClean="0">
                  <a:latin typeface="Comic Sans MS" panose="030F0702030302020204" pitchFamily="66" charset="0"/>
                </a:rPr>
                <a:t>at how plastic is used in science, the medical profession, technology and sport. </a:t>
              </a:r>
              <a:endParaRPr lang="en-GB" sz="4400" dirty="0"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296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4" y="127909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" name="TextBox 5"/>
          <p:cNvSpPr txBox="1"/>
          <p:nvPr/>
        </p:nvSpPr>
        <p:spPr>
          <a:xfrm>
            <a:off x="1090102" y="570493"/>
            <a:ext cx="77257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latin typeface="Comic Sans MS" panose="030F0702030302020204" pitchFamily="66" charset="0"/>
              </a:rPr>
              <a:t>PLASTIC IN SPACE</a:t>
            </a:r>
            <a:endParaRPr lang="en-GB" sz="4400" dirty="0">
              <a:latin typeface="Comic Sans MS" panose="030F0702030302020204" pitchFamily="66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307375" y="1339934"/>
            <a:ext cx="72912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Plastic has played an important role in the exploration of space such as Apollo 11’s moon landing.</a:t>
            </a:r>
          </a:p>
        </p:txBody>
      </p:sp>
      <p:pic>
        <p:nvPicPr>
          <p:cNvPr id="10" name="NK6zt3bLPAg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82147" y="2497688"/>
            <a:ext cx="6341707" cy="356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4" y="127909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" name="TextBox 5"/>
          <p:cNvSpPr txBox="1"/>
          <p:nvPr/>
        </p:nvSpPr>
        <p:spPr>
          <a:xfrm>
            <a:off x="1090102" y="547140"/>
            <a:ext cx="77257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latin typeface="Comic Sans MS" panose="030F0702030302020204" pitchFamily="66" charset="0"/>
              </a:rPr>
              <a:t>ADVANTAGES VS DISADVANTAGES</a:t>
            </a:r>
            <a:endParaRPr lang="en-GB" sz="4400" dirty="0">
              <a:latin typeface="Comic Sans MS" panose="030F0702030302020204" pitchFamily="66" charset="0"/>
            </a:endParaRPr>
          </a:p>
        </p:txBody>
      </p:sp>
      <p:pic>
        <p:nvPicPr>
          <p:cNvPr id="3074" name="Picture 2" descr="Pros, And, Cons, Compare, Choice, Decision, Selec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5" b="17354"/>
          <a:stretch/>
        </p:blipFill>
        <p:spPr bwMode="auto">
          <a:xfrm>
            <a:off x="1472993" y="3439909"/>
            <a:ext cx="6960014" cy="2649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307375" y="2080048"/>
            <a:ext cx="72912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There are many reasons why we currently need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plastic. But what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are the disadvantages of plastic being used? </a:t>
            </a:r>
          </a:p>
        </p:txBody>
      </p:sp>
    </p:spTree>
    <p:extLst>
      <p:ext uri="{BB962C8B-B14F-4D97-AF65-F5344CB8AC3E}">
        <p14:creationId xmlns:p14="http://schemas.microsoft.com/office/powerpoint/2010/main" val="290811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4" y="117000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31075" y="270842"/>
            <a:ext cx="70438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IMAGE CREDITS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4445D36-D05B-6349-8F97-81CC28483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82631"/>
              </p:ext>
            </p:extLst>
          </p:nvPr>
        </p:nvGraphicFramePr>
        <p:xfrm>
          <a:off x="535577" y="1403916"/>
          <a:ext cx="8428117" cy="40501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6652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194559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66906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Slide(s)</a:t>
                      </a:r>
                      <a:endParaRPr lang="en-US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Photo</a:t>
                      </a:r>
                      <a:endParaRPr lang="en-US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Attribution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Action figure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 Vinksy2002 via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Pixabay</a:t>
                      </a: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3D</a:t>
                      </a:r>
                      <a:r>
                        <a:rPr lang="en-US" sz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printer 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Mohamed_Hassan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via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Pixabay</a:t>
                      </a: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Shapes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 MMartin1202 via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Pixabay</a:t>
                      </a: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Space craft</a:t>
                      </a:r>
                      <a:endParaRPr 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 frutie8211 via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Pixabay</a:t>
                      </a: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Medical</a:t>
                      </a:r>
                      <a:r>
                        <a:rPr lang="en-US" sz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equipment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Bokskapet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via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Pixabay</a:t>
                      </a: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Electronics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Mariakray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via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Pixabay</a:t>
                      </a: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Skiing equipment 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tookapic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via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Pixabay</a:t>
                      </a: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Thumbs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 Tumisu 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via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Pixabay</a:t>
                      </a: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67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07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1348</TotalTime>
  <Words>192</Words>
  <Application>Microsoft Office PowerPoint</Application>
  <PresentationFormat>A4 Paper (210x297 mm)</PresentationFormat>
  <Paragraphs>40</Paragraphs>
  <Slides>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Allyce</dc:creator>
  <cp:lastModifiedBy>Allyce</cp:lastModifiedBy>
  <cp:revision>45</cp:revision>
  <dcterms:created xsi:type="dcterms:W3CDTF">2021-11-02T19:40:07Z</dcterms:created>
  <dcterms:modified xsi:type="dcterms:W3CDTF">2022-01-23T19:52:07Z</dcterms:modified>
</cp:coreProperties>
</file>